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</p:sldIdLst>
  <p:sldSz cx="12192000" cy="6858000"/>
  <p:notesSz cx="6858000" cy="9144000"/>
  <p:defaultTextStyle>
    <a:defPPr>
      <a:defRPr lang="he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38CB5-9198-D157-2B01-4F2EF9613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4E6441-73ED-3BF3-F0D0-56060C2531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FE3DE-8A77-01C8-BA75-015907C3C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4EFFE-95AD-865B-5FAA-AB1248798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EC529-4A39-94AE-1884-9D9C6CCE9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68603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EC1DA-A7F3-9C82-D817-D98280EA5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D19ED1-49F8-EFA7-848F-F94109786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4BB6F-AFFD-0749-DF41-490BEA59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27C05-5C5F-A6E6-3B0E-FAC81568E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DF1FE-ACA2-CB01-9765-0331A2909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66279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A8EA60-94B3-B3C3-7394-525D3B072B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8EFED8-3820-B7EB-15D2-DACA67BC36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B2897-E4A1-9E91-A5C3-54725725D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15935-0512-9425-4E8E-F16A1A003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5DC63-63B7-FE37-B56A-804F3EFC3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9323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79415-D992-A040-9948-580E5C309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CFAD0-F67C-3AC7-A65E-BB14B30D9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BFE0A-A2A5-A3A3-370B-1721D7AB9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7CB81-6E5C-01A8-6B55-5201908A0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0EB9D-0A43-17B2-38D5-38C1984AC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86582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68EDC-DFA2-FEBF-C5F9-E155697F9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304C9-49C9-690E-BD53-D7A98C52D7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C4924F-3771-54AB-9462-08B5BDC43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BB8F2-FC37-55CC-0441-722B28B8B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8F0FB-6B0D-67D3-1065-4FA51CF0D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5504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00851-DA66-D07C-92D8-9E84F15D5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BAAA8-06AC-FC85-18FA-CE9F7FD1AE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AEC667-334A-0FE5-E0A9-DED6C5CBE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D8B643-29B5-0D16-FD1E-E68DC2AC8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BBDA83-3CE9-697A-8318-23D4D035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FA833-5DAD-AC98-56E3-553BBDD75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1307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5A401-1520-F839-7053-C40DAC25D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BB025C-8F14-D832-42A7-D858138C7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C090E-1C9F-DEBB-A66C-8DB4A185A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2889B-E464-E793-1FDC-87DFD70329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5D9867-ADAE-D27F-EE26-4491D1DD5C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7885D8-6424-1817-0AD7-1057B556D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375A3C-A9E9-A90F-5AD5-7D6AB931E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E8EF6C-C5F0-9BC0-EA55-D93F96794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52508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9163F-4DFF-60FE-5904-67E1A3C29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6FA209-2BF8-01C9-D96B-5BA64E4B6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5D04F8-67AF-7B8A-5352-3D5AC5550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3B2C8D-6C8D-F656-E009-5A2F76158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28832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FE52C2-E808-FC2F-097C-456B4054B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3D0012-31C6-D7F9-F0F5-E5A3D8BE0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C9F4EB-8351-F024-AD0E-70B55BCA9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31347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C4EEF-5453-42A2-8047-DD9463500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A797E-CEA7-839F-89A0-915642FE6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81DB63-6711-14B5-0875-60A2B0CD16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D87063-AAD0-F087-B9E9-567FD945B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F10AC4-C422-5252-AA71-1670C9DF7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C3A7D9-A8D5-0EF1-EDED-58F6F4504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0644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29423-FF07-78A4-C35D-E81F18212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80CFCF-28DA-0431-159B-F9EEF2ABB5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91B443-1C9A-9E36-B817-00969D589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322955-5B99-21D9-9615-8603F66DB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30C6C7-3ACA-20C5-BAE1-96BB14C7B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AB214D-252F-9F5E-4809-F9F327A4A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66567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1AB298-35F3-455E-7EE0-B0B80E5EF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F746A5-D9D1-8B47-CFCE-09F271D08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2B7B8-5F08-BB0B-91B2-657530CC3A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727067-5BF9-40D0-B6C8-026B5610C235}" type="datetimeFigureOut">
              <a:rPr lang="he-IL" smtClean="0"/>
              <a:t>כ"ד/תמוז/תשפ"ד</a:t>
            </a:fld>
            <a:endParaRPr lang="he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99DFB-9656-F913-815F-66E8CC5B92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ADE82-8555-1750-0B24-09A509DCE1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61940E-8E89-4604-8794-A308E9D81D7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69460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E364457-9AE2-EF93-CC4B-12276FBCF7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8063" y="-45288"/>
            <a:ext cx="6775874" cy="1488333"/>
          </a:xfrm>
        </p:spPr>
        <p:txBody>
          <a:bodyPr>
            <a:normAutofit/>
          </a:bodyPr>
          <a:lstStyle/>
          <a:p>
            <a:pPr rtl="0"/>
            <a:r>
              <a:rPr lang="en-US" sz="3200" b="1" dirty="0">
                <a:solidFill>
                  <a:srgbClr val="0070C0"/>
                </a:solidFill>
              </a:rPr>
              <a:t>Course: Image Processing 31651</a:t>
            </a:r>
            <a:br>
              <a:rPr lang="en-US" sz="3200" b="1" dirty="0">
                <a:solidFill>
                  <a:srgbClr val="0070C0"/>
                </a:solidFill>
              </a:rPr>
            </a:br>
            <a:r>
              <a:rPr lang="en-US" sz="3200" b="1" dirty="0">
                <a:solidFill>
                  <a:srgbClr val="0070C0"/>
                </a:solidFill>
              </a:rPr>
              <a:t>Assignment #41</a:t>
            </a:r>
            <a:br>
              <a:rPr lang="en-US" sz="3200" b="1" dirty="0">
                <a:solidFill>
                  <a:srgbClr val="0070C0"/>
                </a:solidFill>
              </a:rPr>
            </a:br>
            <a:r>
              <a:rPr lang="en-US" sz="3200" b="1" dirty="0">
                <a:solidFill>
                  <a:srgbClr val="0070C0"/>
                </a:solidFill>
              </a:rPr>
              <a:t>Noise and Median Filtration</a:t>
            </a:r>
            <a:endParaRPr lang="he-IL" sz="3200" b="1" dirty="0">
              <a:solidFill>
                <a:srgbClr val="0070C0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2310BE6-3F81-9FB9-07A6-25E1FC274E98}"/>
              </a:ext>
            </a:extLst>
          </p:cNvPr>
          <p:cNvGraphicFramePr>
            <a:graphicFrameLocks noGrp="1"/>
          </p:cNvGraphicFramePr>
          <p:nvPr/>
        </p:nvGraphicFramePr>
        <p:xfrm>
          <a:off x="505839" y="1443045"/>
          <a:ext cx="11373254" cy="5249585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58392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2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5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9379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Photo of the student 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Shorten Name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ID (4 last digits)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7983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shienfeld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1950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#1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1328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pony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2210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#2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895"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akimov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7939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#3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DDD76-149D-5CD9-20D8-E0D7C8A1C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9094" y="6492875"/>
            <a:ext cx="312906" cy="365125"/>
          </a:xfrm>
        </p:spPr>
        <p:txBody>
          <a:bodyPr/>
          <a:lstStyle/>
          <a:p>
            <a:fld id="{1E5BF412-EFCF-4C51-A2DF-B419076696E3}" type="slidenum">
              <a:rPr lang="he-IL" sz="1600" smtClean="0"/>
              <a:t>1</a:t>
            </a:fld>
            <a:endParaRPr lang="he-IL" sz="1600" dirty="0"/>
          </a:p>
        </p:txBody>
      </p:sp>
      <p:pic>
        <p:nvPicPr>
          <p:cNvPr id="2" name="Picture 1" descr="A person standing on a stone wall with a bridge in the background&#10;&#10;Description automatically generated">
            <a:extLst>
              <a:ext uri="{FF2B5EF4-FFF2-40B4-BE49-F238E27FC236}">
                <a16:creationId xmlns:a16="http://schemas.microsoft.com/office/drawing/2014/main" id="{30125289-0874-E85E-63D6-B9B4F2C31D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6" t="15872" r="26900"/>
          <a:stretch/>
        </p:blipFill>
        <p:spPr>
          <a:xfrm>
            <a:off x="8260244" y="3236167"/>
            <a:ext cx="1642513" cy="1846851"/>
          </a:xfrm>
          <a:prstGeom prst="rect">
            <a:avLst/>
          </a:prstGeom>
        </p:spPr>
      </p:pic>
      <p:pic>
        <p:nvPicPr>
          <p:cNvPr id="7" name="Picture 6" descr="A person in a uniform&#10;&#10;Description automatically generated">
            <a:extLst>
              <a:ext uri="{FF2B5EF4-FFF2-40B4-BE49-F238E27FC236}">
                <a16:creationId xmlns:a16="http://schemas.microsoft.com/office/drawing/2014/main" id="{475EB80C-A92F-F3B4-12B8-2283C49E2F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626894"/>
            <a:ext cx="1462391" cy="20657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A24B95-E992-B8A2-C876-E5178DBDC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608295"/>
            <a:ext cx="1550593" cy="2065735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8ECA60B-3674-650A-5502-62E9FA037AB6}"/>
              </a:ext>
            </a:extLst>
          </p:cNvPr>
          <p:cNvGraphicFramePr>
            <a:graphicFrameLocks noGrp="1"/>
          </p:cNvGraphicFramePr>
          <p:nvPr/>
        </p:nvGraphicFramePr>
        <p:xfrm>
          <a:off x="505838" y="1443044"/>
          <a:ext cx="11373254" cy="5249585"/>
        </p:xfrm>
        <a:graphic>
          <a:graphicData uri="http://schemas.openxmlformats.org/drawingml/2006/table">
            <a:tbl>
              <a:tblPr rtl="1" firstRow="1" bandRow="1">
                <a:tableStyleId>{5940675A-B579-460E-94D1-54222C63F5DA}</a:tableStyleId>
              </a:tblPr>
              <a:tblGrid>
                <a:gridCol w="58392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268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54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9379">
                <a:tc>
                  <a:txBody>
                    <a:bodyPr/>
                    <a:lstStyle/>
                    <a:p>
                      <a:pPr algn="ctr" rtl="0"/>
                      <a:r>
                        <a:rPr lang="en-US" dirty="0"/>
                        <a:t>Photo of the student 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Shorten Name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ID (4 last digits)</a:t>
                      </a:r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7983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shienfeld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1950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#1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1328">
                <a:tc>
                  <a:txBody>
                    <a:bodyPr/>
                    <a:lstStyle/>
                    <a:p>
                      <a:pPr algn="l" rtl="0"/>
                      <a:endParaRPr lang="en-US" dirty="0"/>
                    </a:p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pony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2210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#2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895">
                <a:tc>
                  <a:txBody>
                    <a:bodyPr/>
                    <a:lstStyle/>
                    <a:p>
                      <a:pPr algn="l" rtl="0"/>
                      <a:endParaRPr lang="he-I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akimov</a:t>
                      </a:r>
                      <a:endParaRPr lang="he-IL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7939</a:t>
                      </a:r>
                      <a:endParaRPr lang="he-IL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rtl="0"/>
                      <a:r>
                        <a:rPr lang="en-US" dirty="0"/>
                        <a:t>Student #3</a:t>
                      </a:r>
                      <a:endParaRPr lang="he-I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9" name="Picture 8" descr="A person standing on a stone wall with a bridge in the background&#10;&#10;Description automatically generated">
            <a:extLst>
              <a:ext uri="{FF2B5EF4-FFF2-40B4-BE49-F238E27FC236}">
                <a16:creationId xmlns:a16="http://schemas.microsoft.com/office/drawing/2014/main" id="{CF5CA309-35FB-8F7C-74FD-F7F0FF210E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6" t="15872" r="26900"/>
          <a:stretch/>
        </p:blipFill>
        <p:spPr>
          <a:xfrm>
            <a:off x="8260243" y="3236166"/>
            <a:ext cx="1642513" cy="1846851"/>
          </a:xfrm>
          <a:prstGeom prst="rect">
            <a:avLst/>
          </a:prstGeom>
        </p:spPr>
      </p:pic>
      <p:pic>
        <p:nvPicPr>
          <p:cNvPr id="10" name="Picture 9" descr="A person in a uniform&#10;&#10;Description automatically generated">
            <a:extLst>
              <a:ext uri="{FF2B5EF4-FFF2-40B4-BE49-F238E27FC236}">
                <a16:creationId xmlns:a16="http://schemas.microsoft.com/office/drawing/2014/main" id="{EA6DD5D2-0039-7666-5028-9983FEBA2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4626893"/>
            <a:ext cx="1462391" cy="206573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FF34B2-5484-C4F2-4E38-483B3E34E6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1608294"/>
            <a:ext cx="1550593" cy="206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80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931A82-E103-BB79-BB14-C956794B67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111" y="165370"/>
            <a:ext cx="8953777" cy="669263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A3CBD-A0CB-54FF-4C2D-936F5E9B5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9094" y="6492875"/>
            <a:ext cx="312906" cy="365125"/>
          </a:xfrm>
        </p:spPr>
        <p:txBody>
          <a:bodyPr/>
          <a:lstStyle/>
          <a:p>
            <a:fld id="{1E5BF412-EFCF-4C51-A2DF-B419076696E3}" type="slidenum">
              <a:rPr lang="he-IL" sz="1600" smtClean="0"/>
              <a:t>2</a:t>
            </a:fld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3472968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9BDCA49-133A-683D-0919-2FA266ADE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879094" y="6492875"/>
            <a:ext cx="312906" cy="365125"/>
          </a:xfrm>
        </p:spPr>
        <p:txBody>
          <a:bodyPr/>
          <a:lstStyle/>
          <a:p>
            <a:fld id="{1E5BF412-EFCF-4C51-A2DF-B419076696E3}" type="slidenum">
              <a:rPr lang="he-IL" sz="1600" smtClean="0"/>
              <a:t>3</a:t>
            </a:fld>
            <a:endParaRPr lang="he-IL" sz="1600" dirty="0"/>
          </a:p>
        </p:txBody>
      </p:sp>
    </p:spTree>
    <p:extLst>
      <p:ext uri="{BB962C8B-B14F-4D97-AF65-F5344CB8AC3E}">
        <p14:creationId xmlns:p14="http://schemas.microsoft.com/office/powerpoint/2010/main" val="1193540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71</Words>
  <Application>Microsoft Office PowerPoint</Application>
  <PresentationFormat>Widescreen</PresentationFormat>
  <Paragraphs>30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Course: Image Processing 31651 Assignment #41 Noise and Median Filtration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omri pony</dc:creator>
  <cp:lastModifiedBy>omri pony</cp:lastModifiedBy>
  <cp:revision>1</cp:revision>
  <dcterms:created xsi:type="dcterms:W3CDTF">2024-07-30T14:49:25Z</dcterms:created>
  <dcterms:modified xsi:type="dcterms:W3CDTF">2024-07-30T15:01:21Z</dcterms:modified>
</cp:coreProperties>
</file>

<file path=docProps/thumbnail.jpeg>
</file>